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21"/>
  </p:notesMasterIdLst>
  <p:sldIdLst>
    <p:sldId id="283" r:id="rId2"/>
    <p:sldId id="284" r:id="rId3"/>
    <p:sldId id="301" r:id="rId4"/>
    <p:sldId id="273" r:id="rId5"/>
    <p:sldId id="274" r:id="rId6"/>
    <p:sldId id="271" r:id="rId7"/>
    <p:sldId id="305" r:id="rId8"/>
    <p:sldId id="316" r:id="rId9"/>
    <p:sldId id="317" r:id="rId10"/>
    <p:sldId id="258" r:id="rId11"/>
    <p:sldId id="256" r:id="rId12"/>
    <p:sldId id="320" r:id="rId13"/>
    <p:sldId id="310" r:id="rId14"/>
    <p:sldId id="311" r:id="rId15"/>
    <p:sldId id="312" r:id="rId16"/>
    <p:sldId id="321" r:id="rId17"/>
    <p:sldId id="279" r:id="rId18"/>
    <p:sldId id="260" r:id="rId19"/>
    <p:sldId id="291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433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74C4DD-6522-4666-A2B4-2BAAEFF64219}" type="datetime1">
              <a:rPr lang="ko-KR" altLang="en-US"/>
              <a:pPr lvl="0">
                <a:defRPr/>
              </a:pPr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0B4AAC-741A-47FC-AB07-9F8CC13D84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기타에는 경기장</a:t>
            </a:r>
            <a:r>
              <a:rPr lang="en-US" altLang="ko-KR"/>
              <a:t>, </a:t>
            </a:r>
            <a:r>
              <a:rPr lang="ko-KR" altLang="en-US"/>
              <a:t>공연장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백화점 등 다양한 편의 시설에 관한 정보를 볼 수 있습니다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이는 평소에는 편의시설을 찾을 수 있는 용도로 사용되지만</a:t>
            </a:r>
            <a:r>
              <a:rPr lang="en-US" altLang="ko-KR" baseline="0"/>
              <a:t>, </a:t>
            </a:r>
            <a:r>
              <a:rPr lang="ko-KR" altLang="en-US" baseline="0"/>
              <a:t>코로나와 같이 질병에 의한 위협을 받을 때에는</a:t>
            </a:r>
          </a:p>
          <a:p>
            <a:pPr lvl="0">
              <a:defRPr/>
            </a:pPr>
            <a:r>
              <a:rPr lang="ko-KR" altLang="en-US" baseline="0"/>
              <a:t>위험 지역을 확인 할 수 있는 용도로 사용 할 수도 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05FD9C-8E4A-4016-8AC4-861C0540E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327" y="1998676"/>
            <a:ext cx="2455346" cy="24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7E02E84-960E-455D-A21E-CF2EB5674062}"/>
              </a:ext>
            </a:extLst>
          </p:cNvPr>
          <p:cNvSpPr txBox="1"/>
          <p:nvPr userDrawn="1"/>
        </p:nvSpPr>
        <p:spPr>
          <a:xfrm>
            <a:off x="579220" y="210092"/>
            <a:ext cx="881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kern="0" dirty="0">
                <a:solidFill>
                  <a:srgbClr val="7C97C2"/>
                </a:solidFill>
              </a:rPr>
              <a:t>#IMPORT</a:t>
            </a:r>
            <a:endParaRPr lang="en-US" altLang="ko-KR" sz="1200" b="1" i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D7B5477-A081-4532-83EF-3A1C492D27E2}"/>
              </a:ext>
            </a:extLst>
          </p:cNvPr>
          <p:cNvGrpSpPr/>
          <p:nvPr userDrawn="1"/>
        </p:nvGrpSpPr>
        <p:grpSpPr>
          <a:xfrm>
            <a:off x="10116457" y="103051"/>
            <a:ext cx="1655980" cy="491083"/>
            <a:chOff x="1986180" y="1128932"/>
            <a:chExt cx="5524500" cy="16382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166B1A-F70A-425D-BCB5-8E863CFA5B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22911" t="60477" r="22089" b="25859"/>
            <a:stretch/>
          </p:blipFill>
          <p:spPr>
            <a:xfrm>
              <a:off x="1986180" y="1460500"/>
              <a:ext cx="3919320" cy="97516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DB68B55-BAEE-4DFE-BBD6-441CC0515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39970" t="31052" r="39050" b="49223"/>
            <a:stretch/>
          </p:blipFill>
          <p:spPr>
            <a:xfrm>
              <a:off x="5770780" y="1128932"/>
              <a:ext cx="1739900" cy="163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54CA3-8D11-45CB-BD5C-FE277CB91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39FA83-DB25-42FF-A430-DEFA1F54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A195B-155B-4E87-BB4E-9A7A4E69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7623-652D-4A21-948E-6EA859215EAB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9BC43-77F6-4DB0-8861-F4A5359C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AE94-D954-40BF-AA37-64A24F6A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055-9A8C-4314-97C6-2A8DC8ECE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8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10411" y="5276386"/>
            <a:ext cx="642891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7340681" y="4842144"/>
            <a:ext cx="247375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rgbClr val="7C97C2"/>
                </a:solidFill>
              </a:rPr>
              <a:t>박성호</a:t>
            </a:r>
            <a:r>
              <a:rPr lang="en-US" altLang="ko-KR" sz="1400" dirty="0">
                <a:solidFill>
                  <a:srgbClr val="7C97C2"/>
                </a:solidFill>
              </a:rPr>
              <a:t>(</a:t>
            </a:r>
            <a:r>
              <a:rPr lang="ko-KR" altLang="en-US" sz="1400" dirty="0">
                <a:solidFill>
                  <a:srgbClr val="7C97C2"/>
                </a:solidFill>
              </a:rPr>
              <a:t>조장</a:t>
            </a:r>
            <a:r>
              <a:rPr lang="en-US" altLang="ko-KR" sz="1400" dirty="0">
                <a:solidFill>
                  <a:srgbClr val="7C97C2"/>
                </a:solidFill>
              </a:rPr>
              <a:t>), </a:t>
            </a:r>
            <a:r>
              <a:rPr lang="ko-KR" altLang="en-US" sz="1400" dirty="0">
                <a:solidFill>
                  <a:srgbClr val="7C97C2"/>
                </a:solidFill>
              </a:rPr>
              <a:t>안길환</a:t>
            </a:r>
            <a:r>
              <a:rPr lang="en-US" altLang="ko-KR" sz="1400" dirty="0">
                <a:solidFill>
                  <a:srgbClr val="7C97C2"/>
                </a:solidFill>
              </a:rPr>
              <a:t>, </a:t>
            </a:r>
            <a:r>
              <a:rPr lang="ko-KR" altLang="en-US" sz="1400" dirty="0">
                <a:solidFill>
                  <a:srgbClr val="7C97C2"/>
                </a:solidFill>
              </a:rPr>
              <a:t>윤현영</a:t>
            </a:r>
            <a:endParaRPr lang="en-US" altLang="ko-KR" sz="1400" dirty="0">
              <a:solidFill>
                <a:srgbClr val="7C97C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0411" y="4683207"/>
            <a:ext cx="513321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n w="12700">
                  <a:solidFill>
                    <a:srgbClr val="7C97C2"/>
                  </a:solidFill>
                </a:ln>
                <a:solidFill>
                  <a:prstClr val="white"/>
                </a:solidFill>
              </a:rPr>
              <a:t>#IMPORT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7575" y="5276386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77041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5276386"/>
            <a:ext cx="0" cy="159204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935997FD-D7DF-4CD1-87F8-CC4476B3A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641338" y="272828"/>
            <a:ext cx="1620181" cy="2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874AD-ADDA-4A90-BF90-CA074CF34A0B}"/>
              </a:ext>
            </a:extLst>
          </p:cNvPr>
          <p:cNvSpPr/>
          <p:nvPr/>
        </p:nvSpPr>
        <p:spPr>
          <a:xfrm>
            <a:off x="5395782" y="5336744"/>
            <a:ext cx="162018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7C97C2"/>
                </a:solidFill>
              </a:rPr>
              <a:t>2020. 10. 21.</a:t>
            </a:r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77696-565B-4E9C-856E-3D2DAC02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8" y="329611"/>
            <a:ext cx="11087100" cy="2771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15FED2-A52B-4884-ABF3-F3B6C545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470" y="3297077"/>
            <a:ext cx="7850978" cy="1491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A7913-CA39-4E09-8B62-F6BE94D0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1" y="3345024"/>
            <a:ext cx="3020286" cy="33046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F1E773-160A-4610-9D14-971497906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470" y="4997355"/>
            <a:ext cx="4931060" cy="1091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BCB986-BA00-4876-9F26-68FE1ED231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118"/>
          <a:stretch/>
        </p:blipFill>
        <p:spPr>
          <a:xfrm>
            <a:off x="8764283" y="4997355"/>
            <a:ext cx="3113586" cy="12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76D08B-D715-416D-8710-48C95322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32" y="676229"/>
            <a:ext cx="8607445" cy="5813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423201-3C0F-4C9C-9523-1CF132BFA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5" y="676229"/>
            <a:ext cx="4358362" cy="15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42477" y="2584762"/>
            <a:ext cx="5307045" cy="168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Code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36883"/>
            <a:ext cx="5465216" cy="3397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5794" y="1836883"/>
            <a:ext cx="5463646" cy="3397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693" y="716758"/>
            <a:ext cx="7620000" cy="63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/>
              <a:t>사용된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4291" y="5454109"/>
            <a:ext cx="3028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/>
              <a:t>Google map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7757" y="5454109"/>
            <a:ext cx="2659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 err="1"/>
              <a:t>locationIQ</a:t>
            </a:r>
            <a:r>
              <a:rPr lang="en-US" altLang="ko-KR" sz="2800" b="1" dirty="0"/>
              <a:t>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5986" y="685869"/>
            <a:ext cx="5763492" cy="5486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2086"/>
            <a:ext cx="12192000" cy="5053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20C4A5-517E-40CE-961E-64E273D7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102131"/>
            <a:ext cx="9296199" cy="48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F33EA2-1A83-419A-AB41-D4A6F4561490}"/>
              </a:ext>
            </a:extLst>
          </p:cNvPr>
          <p:cNvSpPr/>
          <p:nvPr/>
        </p:nvSpPr>
        <p:spPr>
          <a:xfrm>
            <a:off x="3442477" y="1892265"/>
            <a:ext cx="5307045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</a:t>
            </a:r>
            <a:b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Design</a:t>
            </a: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7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8D9BAD84-B605-457C-9AFA-401FB118C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04" y="144198"/>
            <a:ext cx="4221846" cy="671380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6990CC8B-4921-4885-B3AC-672E835B3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52" y="408936"/>
            <a:ext cx="2087147" cy="308328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B2D577D-F956-4F26-A615-DE1DA4878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97" y="408936"/>
            <a:ext cx="1963025" cy="3083285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99C679E9-EF72-4482-BE60-0B052C3DE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52" y="3607659"/>
            <a:ext cx="2087147" cy="296784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768FE68-7EC9-46AA-B3B0-1E808012F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97" y="3607659"/>
            <a:ext cx="1963025" cy="2967847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F865FAC-6FEA-4AD2-8D96-63D7EAAA1C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297" y="5231652"/>
            <a:ext cx="1910429" cy="10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231061" y="2726933"/>
            <a:ext cx="9357360" cy="186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800" b="1" kern="0" dirty="0">
                <a:ln w="12700">
                  <a:noFill/>
                </a:ln>
                <a:solidFill>
                  <a:srgbClr val="7C97C2"/>
                </a:solidFill>
              </a:rPr>
              <a:t>질문 있으신가요</a:t>
            </a: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20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4074870" y="3420866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4884384" y="3295578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4995996" y="2607978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4317570" y="2869405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02" y="2783178"/>
            <a:ext cx="1823634" cy="12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667" y="2325514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톱니 모양의 오른쪽 화살표 13"/>
          <p:cNvSpPr/>
          <p:nvPr/>
        </p:nvSpPr>
        <p:spPr>
          <a:xfrm>
            <a:off x="5431283" y="2869405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톱니 모양의 오른쪽 화살표 63"/>
          <p:cNvSpPr/>
          <p:nvPr/>
        </p:nvSpPr>
        <p:spPr>
          <a:xfrm rot="10800000">
            <a:off x="5431283" y="3504914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62002" y="3034151"/>
            <a:ext cx="1208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비상연락망 조회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27903" y="3670028"/>
            <a:ext cx="1076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bg1"/>
                </a:solidFill>
              </a:rPr>
              <a:t>비상연락망 출력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A219B-4633-452B-88C7-1F0B9EE51023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5D4292-9C1B-4253-A7F5-A8FD77880E13}"/>
              </a:ext>
            </a:extLst>
          </p:cNvPr>
          <p:cNvSpPr/>
          <p:nvPr/>
        </p:nvSpPr>
        <p:spPr>
          <a:xfrm>
            <a:off x="2148114" y="1259258"/>
            <a:ext cx="93036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</a:rPr>
              <a:t>웹 서비스를 모바일 또는 수익성의 사업 모델로 가져간다면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CF1DFC-221C-483B-B8B6-B23584702490}"/>
              </a:ext>
            </a:extLst>
          </p:cNvPr>
          <p:cNvSpPr/>
          <p:nvPr/>
        </p:nvSpPr>
        <p:spPr>
          <a:xfrm>
            <a:off x="3194502" y="5003151"/>
            <a:ext cx="616783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위급상황에 필요한 정보 조회 가능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원하는 목적지까지 안내 서비스 제공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대사관 및 병원에 대한 자세한 정보 제공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2440433" y="3431179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3249947" y="3305891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61559" y="2618291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83133" y="2879718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0065" y="2793491"/>
            <a:ext cx="1823634" cy="1271018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8230" y="2335827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톱니 모양의 오른쪽 화살표 13"/>
          <p:cNvSpPr/>
          <p:nvPr/>
        </p:nvSpPr>
        <p:spPr>
          <a:xfrm>
            <a:off x="3796846" y="2879718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톱니 모양의 오른쪽 화살표 63"/>
          <p:cNvSpPr/>
          <p:nvPr/>
        </p:nvSpPr>
        <p:spPr>
          <a:xfrm rot="10800000">
            <a:off x="3796846" y="3515227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톱니 모양의 오른쪽 화살표 65"/>
          <p:cNvSpPr/>
          <p:nvPr/>
        </p:nvSpPr>
        <p:spPr>
          <a:xfrm>
            <a:off x="7657433" y="2879718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톱니 모양의 오른쪽 화살표 66"/>
          <p:cNvSpPr/>
          <p:nvPr/>
        </p:nvSpPr>
        <p:spPr>
          <a:xfrm rot="10800000">
            <a:off x="7657433" y="3515227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27565" y="3044464"/>
            <a:ext cx="12081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세이프 서비스 요청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94302" y="3674452"/>
            <a:ext cx="8370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공급자 연결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40591" y="3038943"/>
            <a:ext cx="8134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수요자 연결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40591" y="3674452"/>
            <a:ext cx="8757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서비스 제공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8114" y="1259258"/>
            <a:ext cx="93036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00B0F0"/>
                </a:solidFill>
              </a:rPr>
              <a:t>웹 서비스를 모바일 또는 수익성의 사업 모델로 가져간다면</a:t>
            </a:r>
            <a:endParaRPr lang="ko-KR" altLang="en-US" sz="1200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4502" y="5003151"/>
            <a:ext cx="616783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위급상황 가이드 와 수요자와의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연결자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역할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가이드 스스로 직접 등록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수요자의 요청에 반응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기존의 전화서비스로는 해결 못하는 현장상황에 대처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4" descr="Translating, customer services, support, translator, international,  translation, translate icon">
            <a:extLst>
              <a:ext uri="{FF2B5EF4-FFF2-40B4-BE49-F238E27FC236}">
                <a16:creationId xmlns:a16="http://schemas.microsoft.com/office/drawing/2014/main" id="{32A3CF67-4238-4195-839A-20DBC459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67" y="2618291"/>
            <a:ext cx="1230773" cy="12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3255575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연락처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6066" y="1945363"/>
            <a:ext cx="702945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주의 사항</a:t>
            </a:r>
          </a:p>
        </p:txBody>
      </p:sp>
      <p:sp>
        <p:nvSpPr>
          <p:cNvPr id="62" name="이등변 삼각형 61"/>
          <p:cNvSpPr/>
          <p:nvPr/>
        </p:nvSpPr>
        <p:spPr>
          <a:xfrm rot="16200000" flipH="1">
            <a:off x="7842025" y="3031530"/>
            <a:ext cx="17690" cy="127493"/>
          </a:xfrm>
          <a:prstGeom prst="triangle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b="1"/>
          </a:p>
        </p:txBody>
      </p:sp>
      <p:grpSp>
        <p:nvGrpSpPr>
          <p:cNvPr id="54" name="그룹 53"/>
          <p:cNvGrpSpPr/>
          <p:nvPr/>
        </p:nvGrpSpPr>
        <p:grpSpPr>
          <a:xfrm flipH="1">
            <a:off x="348069" y="2701482"/>
            <a:ext cx="1877635" cy="471908"/>
            <a:chOff x="2986517" y="1411730"/>
            <a:chExt cx="2058726" cy="1665675"/>
          </a:xfrm>
        </p:grpSpPr>
        <p:sp>
          <p:nvSpPr>
            <p:cNvPr id="55" name="한쪽 모서리가 잘린 사각형 41"/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선택된 조건에 대한 연락처 정보를 제공합니다</a:t>
              </a:r>
              <a:r>
                <a:rPr lang="en-US" altLang="ko-KR" sz="800">
                  <a:solidFill>
                    <a:schemeClr val="tx1"/>
                  </a:solidFill>
                </a:rPr>
                <a:t>.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3917412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1248" y="3365951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1248" y="4009237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주의 사항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7615575" y="5011125"/>
            <a:ext cx="2356326" cy="874059"/>
            <a:chOff x="2986516" y="625877"/>
            <a:chExt cx="2058727" cy="5131533"/>
          </a:xfrm>
        </p:grpSpPr>
        <p:sp>
          <p:nvSpPr>
            <p:cNvPr id="61" name="한쪽 모서리가 잘린 사각형 41"/>
            <p:cNvSpPr/>
            <p:nvPr/>
          </p:nvSpPr>
          <p:spPr>
            <a:xfrm>
              <a:off x="3097908" y="625877"/>
              <a:ext cx="1947335" cy="5131533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직관적인 정보 제공</a:t>
              </a:r>
            </a:p>
            <a:p>
              <a:pPr lvl="0">
                <a:defRPr/>
              </a:pPr>
              <a:endParaRPr lang="en-US" altLang="ko-KR" sz="1000" b="1">
                <a:solidFill>
                  <a:schemeClr val="tx1"/>
                </a:solidFill>
              </a:endParaRP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에</a:t>
              </a:r>
              <a:r>
                <a:rPr lang="en-US" altLang="ko-KR" sz="1000" b="1">
                  <a:solidFill>
                    <a:schemeClr val="tx1"/>
                  </a:solidFill>
                </a:rPr>
                <a:t>) </a:t>
              </a:r>
              <a:r>
                <a:rPr lang="ko-KR" altLang="en-US" sz="1000" b="1">
                  <a:solidFill>
                    <a:schemeClr val="tx1"/>
                  </a:solidFill>
                </a:rPr>
                <a:t>무심코</a:t>
              </a: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     실수 할 수 있는 문화정보</a:t>
              </a: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2" name="이등변 삼각형 61"/>
            <p:cNvSpPr/>
            <p:nvPr/>
          </p:nvSpPr>
          <p:spPr>
            <a:xfrm rot="16200000" flipH="1">
              <a:off x="2965015" y="647384"/>
              <a:ext cx="154394" cy="111391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b="1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10763" y="1772625"/>
            <a:ext cx="3825159" cy="3825159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2591086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기관위치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3"/>
          <a:srcRect t="4960"/>
          <a:stretch>
            <a:fillRect/>
          </a:stretch>
        </p:blipFill>
        <p:spPr>
          <a:xfrm>
            <a:off x="3666403" y="1967129"/>
            <a:ext cx="6229919" cy="311452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671711" y="5442373"/>
            <a:ext cx="1564924" cy="4428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960963" y="5532645"/>
            <a:ext cx="978206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대사관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14986" y="5442372"/>
            <a:ext cx="1564924" cy="4428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5500189" y="5540667"/>
            <a:ext cx="978206" cy="2462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약국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66475" y="5442372"/>
            <a:ext cx="1564924" cy="4428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7089639" y="5540667"/>
            <a:ext cx="978206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공항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331399" y="5442373"/>
            <a:ext cx="1564924" cy="442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8377574" y="5540667"/>
            <a:ext cx="1404770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밀집지역 </a:t>
            </a:r>
            <a:r>
              <a:rPr lang="en-US" altLang="ko-KR" sz="1000" b="1">
                <a:solidFill>
                  <a:schemeClr val="bg1"/>
                </a:solidFill>
              </a:rPr>
              <a:t>[</a:t>
            </a:r>
            <a:r>
              <a:rPr lang="ko-KR" altLang="en-US" sz="1000" b="1">
                <a:solidFill>
                  <a:schemeClr val="bg1"/>
                </a:solidFill>
              </a:rPr>
              <a:t>축구장</a:t>
            </a:r>
            <a:r>
              <a:rPr lang="en-US" altLang="ko-KR" sz="1000" b="1">
                <a:solidFill>
                  <a:schemeClr val="bg1"/>
                </a:solidFill>
              </a:rPr>
              <a:t>]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3917741" y="5828322"/>
            <a:ext cx="1626062" cy="506958"/>
            <a:chOff x="3097908" y="94882"/>
            <a:chExt cx="1947335" cy="2976311"/>
          </a:xfrm>
        </p:grpSpPr>
        <p:sp>
          <p:nvSpPr>
            <p:cNvPr id="102" name="한쪽 모서리가 잘린 사각형 41"/>
            <p:cNvSpPr/>
            <p:nvPr/>
          </p:nvSpPr>
          <p:spPr>
            <a:xfrm>
              <a:off x="3097908" y="625883"/>
              <a:ext cx="1947335" cy="2445310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선택된 위치 정보에 따라</a:t>
              </a:r>
            </a:p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지도에 가까운 거리 표시</a:t>
              </a:r>
            </a:p>
          </p:txBody>
        </p:sp>
        <p:sp>
          <p:nvSpPr>
            <p:cNvPr id="103" name="이등변 삼각형 102"/>
            <p:cNvSpPr/>
            <p:nvPr/>
          </p:nvSpPr>
          <p:spPr>
            <a:xfrm flipH="1">
              <a:off x="3097908" y="94882"/>
              <a:ext cx="31494" cy="546078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주의 사항</a:t>
            </a:r>
          </a:p>
        </p:txBody>
      </p:sp>
      <p:grpSp>
        <p:nvGrpSpPr>
          <p:cNvPr id="54" name="그룹 53"/>
          <p:cNvGrpSpPr/>
          <p:nvPr/>
        </p:nvGrpSpPr>
        <p:grpSpPr>
          <a:xfrm flipH="1">
            <a:off x="343921" y="2289113"/>
            <a:ext cx="1947327" cy="366639"/>
            <a:chOff x="2986517" y="1411730"/>
            <a:chExt cx="2058726" cy="1665675"/>
          </a:xfrm>
        </p:grpSpPr>
        <p:sp>
          <p:nvSpPr>
            <p:cNvPr id="55" name="한쪽 모서리가 잘린 사각형 41"/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긴급한 상황 찾아야할 기관을 선택 합니다</a:t>
              </a:r>
              <a:r>
                <a:rPr lang="en-US" altLang="ko-KR" sz="800">
                  <a:solidFill>
                    <a:schemeClr val="tx1"/>
                  </a:solidFill>
                </a:rPr>
                <a:t>.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/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6335" y="1252636"/>
            <a:ext cx="9779329" cy="5066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42477" y="1892265"/>
            <a:ext cx="5307045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/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RestFul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2514" y="1823520"/>
            <a:ext cx="4039992" cy="4071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810" y="669358"/>
            <a:ext cx="1057927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300" b="1" dirty="0"/>
              <a:t>공공 데이터 포털 </a:t>
            </a:r>
            <a:r>
              <a:rPr lang="en-US" altLang="ko-KR" sz="3300" b="1" dirty="0"/>
              <a:t>API </a:t>
            </a:r>
            <a:r>
              <a:rPr lang="ko-KR" altLang="en-US" sz="3300" b="1" dirty="0"/>
              <a:t>→</a:t>
            </a:r>
            <a:r>
              <a:rPr lang="en-US" altLang="ko-KR" sz="3300" b="1" dirty="0"/>
              <a:t> xml</a:t>
            </a:r>
            <a:r>
              <a:rPr lang="ko-KR" altLang="en-US" sz="3300" b="1" dirty="0"/>
              <a:t> 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0C7E0-0FAF-49B2-9073-45594DB3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10" y="1805265"/>
            <a:ext cx="5866518" cy="4082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246</Words>
  <Application>Microsoft Office PowerPoint</Application>
  <PresentationFormat>와이드스크린</PresentationFormat>
  <Paragraphs>72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ASIA_06</cp:lastModifiedBy>
  <cp:revision>84</cp:revision>
  <dcterms:created xsi:type="dcterms:W3CDTF">2020-10-01T01:25:49Z</dcterms:created>
  <dcterms:modified xsi:type="dcterms:W3CDTF">2020-11-12T06:12:39Z</dcterms:modified>
  <cp:version/>
</cp:coreProperties>
</file>